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1" r:id="rId5"/>
    <p:sldId id="262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EA450D-944E-2D1C-09E9-479D4C8F4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44B25A1-06BF-6727-C1C1-D622A3EFA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695662-FFD2-13B1-5EE5-EAC0B03C6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2D0462-C02F-1294-5ECC-36AE6B5A8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E82C4B-57FD-B0F9-2512-AD188B5BF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1002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17D63-99BB-5544-D535-B1622910B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6D71B18-EE81-6C22-1B2F-243C47C73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A1B701B-A331-8F57-BED7-937205BBE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3B034E-1356-D955-A200-9B53917C7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77B8455-B0BA-6C2C-053C-371A18AAC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8257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F633A46-1DCA-EE3E-1029-88F8841E1D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8C7E19C-BA86-06BF-9B12-513BDF4AC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4DAA67-D135-AF4E-E3A0-1DED0FC0A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E43C8D-5D67-F8BB-8ADA-59B62984A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121AFF5-CC56-4B09-25E4-243AB951C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8322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2F2788-AF19-5124-7ABB-A5AFE5849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D78C89-7F34-19CA-C920-5E9864DF9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4D898E-01A3-9EDE-CD47-DFACC9686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BB61FB-50CA-6D43-D583-23A7F2DCE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998CE3-8D1D-533B-41A7-E9227B4D2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9332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63001E-196C-5C22-3448-0E4FEA94F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FEE2015-71D6-ED3C-FC8A-25F4BCBE7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11649E-E470-D2EA-311A-DA4E989B7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B0E271-6C8F-9E96-EB05-FA5D9511D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A1C9580-F9F8-172D-AA3C-29E6233C7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1459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666993-7856-CB19-2D19-9777E4BE4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D5756D-91D4-F98C-7806-455D7785E7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C70E226-958A-70D7-BCFC-BF5BEF7D4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F3AAE9-2AD8-D3E3-0B32-BCC862340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4FC1C43-0114-345C-6D59-20AE973C1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BB46C4-15CA-8B26-6E83-1B6020E4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1026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29534-F53D-A866-EB1F-72B6FFA6E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C85D30-85D1-1DEB-BB7E-49909AD4E1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23C83BE-52FE-85BC-E677-03076BA403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9889B4E-8F0E-4094-7FF8-36E5882925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EFCE9FE-EBCB-E380-DFEC-C851C44CE1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C1B0D8B-C2E2-9175-D2DE-518B37587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CD3C9A8-BAA4-D115-7499-C8282730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4ACE106-7D16-3270-982D-F0A2D0977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0221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83CB52-663A-D60D-3031-74382F6A8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9B8A059-CC91-72B1-E622-3E879B3E9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7DB3FB7-B2E9-FCAA-6EBF-0098D78F1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891FFD5-D33B-D3BC-496B-991998921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7812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B22E50B-493B-EE41-6C0C-CE59AA68F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6FE8985-AF37-5C1C-2ED8-ADB0B7364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8E5C3D2-0BEE-B377-93BC-374CD8A11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0861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B90F62-38AE-964B-296B-22ACF7F9F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D401A7-C637-9644-4C14-4CB0194AE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B434BCB-4AC0-A812-00E1-C7BBA19021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0AE8675-B58D-74CA-410B-AC47B0516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BF82F10-9ED7-B960-BC2A-B06049397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A924539-9141-0ED1-5A0D-852272655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8256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95A059-4519-C254-A24C-93052CDD2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18990D2-40DB-CCA0-61E1-CD35DBAF5C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BE01C55-1970-6DB4-3257-6CF0F0E2B7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9AC3F20-8E79-0217-862B-B5A19FC59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95831BC-AC41-E44E-CEEA-0D043DEAA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6C7395F-9E10-8A98-53E7-EE139571E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2420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95B005-84F6-F7E0-B6C5-A1EEAB4D8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CE6C97-B826-A92D-699F-C1F880392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14A882-B9CF-50DF-EDD0-4C85D84EA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2E456D-62AA-4A8C-95E3-C5F59FD45122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FEB201-338D-2B26-628E-8C3D42313B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E1AABC-0FC2-01BB-1FF9-8055AB86BC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32607-6E76-49F4-B95D-3D62FFBD60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3501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03743F8-4082-4ECF-958F-426D5D958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885" y="1253957"/>
            <a:ext cx="8214936" cy="524226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768E7B-8166-6980-862B-3F5412E658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0"/>
            <a:ext cx="9144000" cy="1327150"/>
          </a:xfrm>
        </p:spPr>
        <p:txBody>
          <a:bodyPr/>
          <a:lstStyle/>
          <a:p>
            <a:r>
              <a:rPr lang="en-US" dirty="0" err="1"/>
              <a:t>FoodCinema</a:t>
            </a:r>
            <a:r>
              <a:rPr lang="en-US" dirty="0"/>
              <a:t> </a:t>
            </a:r>
            <a:r>
              <a:rPr lang="ru-RU" dirty="0"/>
              <a:t>сайт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EC47A1-01F9-D06F-3E04-F48C57F39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712128" y="1253957"/>
            <a:ext cx="9144000" cy="1655762"/>
          </a:xfrm>
        </p:spPr>
        <p:txBody>
          <a:bodyPr/>
          <a:lstStyle/>
          <a:p>
            <a:r>
              <a:rPr lang="ru-RU" dirty="0"/>
              <a:t>При просмотре фильма</a:t>
            </a:r>
          </a:p>
          <a:p>
            <a:r>
              <a:rPr lang="ru-RU" dirty="0"/>
              <a:t>еда всегда вкуснее!</a:t>
            </a:r>
          </a:p>
        </p:txBody>
      </p:sp>
    </p:spTree>
    <p:extLst>
      <p:ext uri="{BB962C8B-B14F-4D97-AF65-F5344CB8AC3E}">
        <p14:creationId xmlns:p14="http://schemas.microsoft.com/office/powerpoint/2010/main" val="1239911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B24C2A-BBE4-3882-BCB7-2738C4E03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сайта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E37E71-89F2-2A4D-8280-59A453F54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15282" cy="4135904"/>
          </a:xfrm>
        </p:spPr>
        <p:txBody>
          <a:bodyPr/>
          <a:lstStyle/>
          <a:p>
            <a:r>
              <a:rPr lang="ru-RU" dirty="0"/>
              <a:t>Создан исключительно для развлекательных целей</a:t>
            </a:r>
          </a:p>
          <a:p>
            <a:r>
              <a:rPr lang="ru-RU" dirty="0"/>
              <a:t>Помочь пользователю выбрать фильм для просмотра за приемом пищи в зависимости от калорийности блюда</a:t>
            </a:r>
          </a:p>
          <a:p>
            <a:r>
              <a:rPr lang="ru-RU" dirty="0"/>
              <a:t>Поднять настроение пользователю</a:t>
            </a:r>
          </a:p>
          <a:p>
            <a:r>
              <a:rPr lang="ru-RU" dirty="0"/>
              <a:t>Помочь сэкономить время на поисках фильма</a:t>
            </a:r>
          </a:p>
        </p:txBody>
      </p:sp>
    </p:spTree>
    <p:extLst>
      <p:ext uri="{BB962C8B-B14F-4D97-AF65-F5344CB8AC3E}">
        <p14:creationId xmlns:p14="http://schemas.microsoft.com/office/powerpoint/2010/main" val="2672799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D35378-4D32-4689-8484-CFEB66125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 помощью чего написан сайт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4E7AE00-F536-4A08-8AC0-A2CAC1897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938" y="1812706"/>
            <a:ext cx="2868041" cy="2271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D925876-F978-45AF-9D70-EDB0EB502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6578" y="3684233"/>
            <a:ext cx="2383654" cy="238365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C8A107E-20C8-4A07-989D-EC6E138EA3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3508" y="1599642"/>
            <a:ext cx="2383654" cy="238365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9D83342-DD6E-4195-8B6D-E61F9E139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0454" y="3983296"/>
            <a:ext cx="1908237" cy="190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978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566AB9-926D-F523-4E65-302ECD3E1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Демонстрация работы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3D457D-5964-4FA5-A68D-66DBB0B5A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273" y="1595268"/>
            <a:ext cx="6868726" cy="457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388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CBA126-E9C7-51CB-BF60-6C88C524F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5C016BC-1341-4D51-B251-9D66713E9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182" y="1438429"/>
            <a:ext cx="7029636" cy="468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60600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50</Words>
  <Application>Microsoft Office PowerPoint</Application>
  <PresentationFormat>Широкоэкранный</PresentationFormat>
  <Paragraphs>11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FoodCinema сайт</vt:lpstr>
      <vt:lpstr>Цель сайта</vt:lpstr>
      <vt:lpstr>С помощью чего написан сайт</vt:lpstr>
      <vt:lpstr>Демонстрация работы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СуперАлкан</dc:title>
  <dc:creator>Хороший Человек2</dc:creator>
  <cp:lastModifiedBy>Пользователь</cp:lastModifiedBy>
  <cp:revision>8</cp:revision>
  <dcterms:created xsi:type="dcterms:W3CDTF">2023-11-14T07:05:28Z</dcterms:created>
  <dcterms:modified xsi:type="dcterms:W3CDTF">2024-04-23T19:33:20Z</dcterms:modified>
</cp:coreProperties>
</file>

<file path=docProps/thumbnail.jpeg>
</file>